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11/06/2021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11/06/2021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004</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May 24 – June 7</a:t>
            </a:r>
          </a:p>
          <a:p>
            <a:endParaRPr lang="en-NZ" dirty="0"/>
          </a:p>
          <a:p>
            <a:r>
              <a:rPr lang="en-NZ" dirty="0"/>
              <a:t>Work hard rating 3/5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normAutofit fontScale="92500" lnSpcReduction="20000"/>
          </a:bodyPr>
          <a:lstStyle/>
          <a:p>
            <a:pPr marL="0" indent="0">
              <a:buNone/>
            </a:pPr>
            <a:r>
              <a:rPr lang="en-NZ" dirty="0"/>
              <a:t>I brainstormed some new ideas for gameplay with somebody who tried the game. I liked some of the ideas they gave me and formed a concept through that: </a:t>
            </a:r>
          </a:p>
          <a:p>
            <a:pPr marL="0" indent="0">
              <a:buNone/>
            </a:pPr>
            <a:endParaRPr lang="en-NZ" dirty="0"/>
          </a:p>
          <a:p>
            <a:pPr marL="0" indent="0">
              <a:buNone/>
            </a:pPr>
            <a:r>
              <a:rPr lang="en-NZ" dirty="0"/>
              <a:t>Make it so the timer is your 'oxygen' you can use your coins to buy more upgrades at the base such as more oxygen, and your oxygen is restored when going back to base, instead</a:t>
            </a:r>
          </a:p>
          <a:p>
            <a:pPr marL="0" indent="0">
              <a:buNone/>
            </a:pPr>
            <a:r>
              <a:rPr lang="en-NZ" dirty="0"/>
              <a:t>of instantly dying on contact with an asteroid you could lose all of your fuel which would cost you time to back to base. There could be satellites farther out that you could buy</a:t>
            </a:r>
          </a:p>
          <a:p>
            <a:pPr marL="0" indent="0">
              <a:buNone/>
            </a:pPr>
            <a:r>
              <a:rPr lang="en-NZ" dirty="0"/>
              <a:t>the location of and they would provide better upgrades, end game could be getting to the moon or mars.</a:t>
            </a: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5" name="Picture 4">
            <a:extLst>
              <a:ext uri="{FF2B5EF4-FFF2-40B4-BE49-F238E27FC236}">
                <a16:creationId xmlns:a16="http://schemas.microsoft.com/office/drawing/2014/main" id="{E3178D99-17C5-4A4B-89CD-A8B0520BDBF8}"/>
              </a:ext>
            </a:extLst>
          </p:cNvPr>
          <p:cNvPicPr>
            <a:picLocks noChangeAspect="1"/>
          </p:cNvPicPr>
          <p:nvPr/>
        </p:nvPicPr>
        <p:blipFill>
          <a:blip r:embed="rId2"/>
          <a:stretch>
            <a:fillRect/>
          </a:stretch>
        </p:blipFill>
        <p:spPr>
          <a:xfrm>
            <a:off x="838200" y="1399905"/>
            <a:ext cx="8860789" cy="5458095"/>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The main achievement of this sprint was converting the game object to a view object. This will allow me to more quickly and properly develop a start menu, pause menu and game over screen. I think I could have accomplished more in terms of code during this sprint but the additional gameplay concepts will help flesh out the game quite a bit</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646331"/>
          </a:xfrm>
          <a:prstGeom prst="rect">
            <a:avLst/>
          </a:prstGeom>
          <a:noFill/>
        </p:spPr>
        <p:txBody>
          <a:bodyPr wrap="square" rtlCol="0">
            <a:spAutoFit/>
          </a:bodyPr>
          <a:lstStyle/>
          <a:p>
            <a:endParaRPr lang="en-NZ" dirty="0"/>
          </a:p>
          <a:p>
            <a:endParaRPr lang="en-NZ" dirty="0"/>
          </a:p>
        </p:txBody>
      </p:sp>
      <p:sp>
        <p:nvSpPr>
          <p:cNvPr id="6" name="TextBox 5">
            <a:extLst>
              <a:ext uri="{FF2B5EF4-FFF2-40B4-BE49-F238E27FC236}">
                <a16:creationId xmlns:a16="http://schemas.microsoft.com/office/drawing/2014/main" id="{3CA1B439-1DF2-4C35-A499-76D7EDA9006A}"/>
              </a:ext>
            </a:extLst>
          </p:cNvPr>
          <p:cNvSpPr txBox="1"/>
          <p:nvPr/>
        </p:nvSpPr>
        <p:spPr>
          <a:xfrm>
            <a:off x="1334278" y="1567543"/>
            <a:ext cx="9386595" cy="3139321"/>
          </a:xfrm>
          <a:prstGeom prst="rect">
            <a:avLst/>
          </a:prstGeom>
          <a:noFill/>
        </p:spPr>
        <p:txBody>
          <a:bodyPr wrap="square" rtlCol="0">
            <a:spAutoFit/>
          </a:bodyPr>
          <a:lstStyle/>
          <a:p>
            <a:pPr marL="0" indent="0">
              <a:buNone/>
            </a:pPr>
            <a:r>
              <a:rPr lang="en-NZ" dirty="0"/>
              <a:t>During this sprint I converted my game object to a view, this allows me to quickly switch between different views such as a pause menu, game over screen and the actual game itself</a:t>
            </a:r>
          </a:p>
          <a:p>
            <a:pPr marL="0" indent="0">
              <a:buNone/>
            </a:pPr>
            <a:endParaRPr lang="en-NZ" dirty="0"/>
          </a:p>
          <a:p>
            <a:r>
              <a:rPr lang="en-NZ" dirty="0"/>
              <a:t>I also made the game Fullscreen able which makes the game look better because it fills up the whole screen instead of being a small window</a:t>
            </a:r>
          </a:p>
          <a:p>
            <a:endParaRPr lang="en-NZ" dirty="0"/>
          </a:p>
          <a:p>
            <a:r>
              <a:rPr lang="en-NZ" dirty="0"/>
              <a:t>I also added a new asteroid type ‘time asteroids’ this adds to the time before the rocket dies I am currently using a value of 5 seconds for testing</a:t>
            </a:r>
          </a:p>
          <a:p>
            <a:endParaRPr lang="en-NZ" dirty="0"/>
          </a:p>
          <a:p>
            <a:r>
              <a:rPr lang="en-NZ" dirty="0"/>
              <a:t>I also brain-stormed some more elements to the gameplay of the game, which I will talk about in the Notes for next time section.</a:t>
            </a:r>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5" name="TextBox 4">
            <a:extLst>
              <a:ext uri="{FF2B5EF4-FFF2-40B4-BE49-F238E27FC236}">
                <a16:creationId xmlns:a16="http://schemas.microsoft.com/office/drawing/2014/main" id="{321902CB-1A50-42A2-9A76-6564B81213E9}"/>
              </a:ext>
            </a:extLst>
          </p:cNvPr>
          <p:cNvSpPr txBox="1"/>
          <p:nvPr/>
        </p:nvSpPr>
        <p:spPr>
          <a:xfrm>
            <a:off x="956345" y="1690688"/>
            <a:ext cx="9378892" cy="3139321"/>
          </a:xfrm>
          <a:prstGeom prst="rect">
            <a:avLst/>
          </a:prstGeom>
          <a:noFill/>
        </p:spPr>
        <p:txBody>
          <a:bodyPr wrap="square" rtlCol="0">
            <a:spAutoFit/>
          </a:bodyPr>
          <a:lstStyle/>
          <a:p>
            <a:r>
              <a:rPr lang="en-NZ" dirty="0"/>
              <a:t>When I made the game full-</a:t>
            </a:r>
            <a:r>
              <a:rPr lang="en-NZ" dirty="0" err="1"/>
              <a:t>screenable</a:t>
            </a:r>
            <a:r>
              <a:rPr lang="en-NZ" dirty="0"/>
              <a:t> using F, there was an issue. The game is originally 1280x720 but the monitor is 1920x1080, so the resolution of the game changed when it was full screened. This is an issue because my screen dimensions are hard coded as 1280x720, so mouse movements are still based on this scale even when its full screened. I fixed this by changing the global screen dimension variables when the game is full screened or on full screened. </a:t>
            </a:r>
          </a:p>
          <a:p>
            <a:endParaRPr lang="en-NZ" dirty="0"/>
          </a:p>
          <a:p>
            <a:r>
              <a:rPr lang="en-NZ" dirty="0"/>
              <a:t>I tested my time asteroids by shooting them and looking at the timer, every time I shot them my time went up by 5 so I concluded they were working correctly.</a:t>
            </a:r>
          </a:p>
          <a:p>
            <a:endParaRPr lang="en-NZ" dirty="0"/>
          </a:p>
          <a:p>
            <a:endParaRPr lang="en-NZ" dirty="0"/>
          </a:p>
          <a:p>
            <a:endParaRPr lang="en-NZ" dirty="0"/>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a:xfrm>
            <a:off x="0" y="130233"/>
            <a:ext cx="10515600" cy="1325563"/>
          </a:xfrm>
        </p:spPr>
        <p:txBody>
          <a:bodyPr/>
          <a:lstStyle/>
          <a:p>
            <a:r>
              <a:rPr lang="en-NZ" dirty="0"/>
              <a:t>Link to testing/results table</a:t>
            </a:r>
          </a:p>
        </p:txBody>
      </p:sp>
      <p:graphicFrame>
        <p:nvGraphicFramePr>
          <p:cNvPr id="3" name="Table 4">
            <a:extLst>
              <a:ext uri="{FF2B5EF4-FFF2-40B4-BE49-F238E27FC236}">
                <a16:creationId xmlns:a16="http://schemas.microsoft.com/office/drawing/2014/main" id="{53D7971D-D6D6-455A-ACD6-5E68EF0277C1}"/>
              </a:ext>
            </a:extLst>
          </p:cNvPr>
          <p:cNvGraphicFramePr>
            <a:graphicFrameLocks noGrp="1"/>
          </p:cNvGraphicFramePr>
          <p:nvPr>
            <p:extLst>
              <p:ext uri="{D42A27DB-BD31-4B8C-83A1-F6EECF244321}">
                <p14:modId xmlns:p14="http://schemas.microsoft.com/office/powerpoint/2010/main" val="3136286788"/>
              </p:ext>
            </p:extLst>
          </p:nvPr>
        </p:nvGraphicFramePr>
        <p:xfrm>
          <a:off x="116747" y="957969"/>
          <a:ext cx="8127999" cy="19253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4019499953"/>
                    </a:ext>
                  </a:extLst>
                </a:gridCol>
                <a:gridCol w="2709333">
                  <a:extLst>
                    <a:ext uri="{9D8B030D-6E8A-4147-A177-3AD203B41FA5}">
                      <a16:colId xmlns:a16="http://schemas.microsoft.com/office/drawing/2014/main" val="341489732"/>
                    </a:ext>
                  </a:extLst>
                </a:gridCol>
                <a:gridCol w="2709333">
                  <a:extLst>
                    <a:ext uri="{9D8B030D-6E8A-4147-A177-3AD203B41FA5}">
                      <a16:colId xmlns:a16="http://schemas.microsoft.com/office/drawing/2014/main" val="4253325604"/>
                    </a:ext>
                  </a:extLst>
                </a:gridCol>
              </a:tblGrid>
              <a:tr h="370840">
                <a:tc>
                  <a:txBody>
                    <a:bodyPr/>
                    <a:lstStyle/>
                    <a:p>
                      <a:r>
                        <a:rPr lang="en-NZ" dirty="0"/>
                        <a:t>Test</a:t>
                      </a:r>
                    </a:p>
                  </a:txBody>
                  <a:tcPr/>
                </a:tc>
                <a:tc>
                  <a:txBody>
                    <a:bodyPr/>
                    <a:lstStyle/>
                    <a:p>
                      <a:r>
                        <a:rPr lang="en-NZ" dirty="0"/>
                        <a:t>Expected output</a:t>
                      </a:r>
                    </a:p>
                  </a:txBody>
                  <a:tcPr/>
                </a:tc>
                <a:tc>
                  <a:txBody>
                    <a:bodyPr/>
                    <a:lstStyle/>
                    <a:p>
                      <a:r>
                        <a:rPr lang="en-NZ" dirty="0"/>
                        <a:t>Actual output</a:t>
                      </a:r>
                    </a:p>
                  </a:txBody>
                  <a:tcPr/>
                </a:tc>
                <a:extLst>
                  <a:ext uri="{0D108BD9-81ED-4DB2-BD59-A6C34878D82A}">
                    <a16:rowId xmlns:a16="http://schemas.microsoft.com/office/drawing/2014/main" val="4132093859"/>
                  </a:ext>
                </a:extLst>
              </a:tr>
              <a:tr h="370840">
                <a:tc>
                  <a:txBody>
                    <a:bodyPr/>
                    <a:lstStyle/>
                    <a:p>
                      <a:r>
                        <a:rPr lang="en-NZ" dirty="0"/>
                        <a:t>Mouse at far right of screen resolution1280x720 windowed mode</a:t>
                      </a:r>
                    </a:p>
                  </a:txBody>
                  <a:tcPr/>
                </a:tc>
                <a:tc>
                  <a:txBody>
                    <a:bodyPr/>
                    <a:lstStyle/>
                    <a:p>
                      <a:r>
                        <a:rPr lang="en-NZ" dirty="0"/>
                        <a:t>1280x720</a:t>
                      </a:r>
                    </a:p>
                  </a:txBody>
                  <a:tcPr/>
                </a:tc>
                <a:tc>
                  <a:txBody>
                    <a:bodyPr/>
                    <a:lstStyle/>
                    <a:p>
                      <a:r>
                        <a:rPr lang="en-NZ" dirty="0"/>
                        <a:t>1280x720</a:t>
                      </a:r>
                    </a:p>
                  </a:txBody>
                  <a:tcPr/>
                </a:tc>
                <a:extLst>
                  <a:ext uri="{0D108BD9-81ED-4DB2-BD59-A6C34878D82A}">
                    <a16:rowId xmlns:a16="http://schemas.microsoft.com/office/drawing/2014/main" val="3485627385"/>
                  </a:ext>
                </a:extLst>
              </a:tr>
              <a:tr h="370840">
                <a:tc>
                  <a:txBody>
                    <a:bodyPr/>
                    <a:lstStyle/>
                    <a:p>
                      <a:r>
                        <a:rPr lang="en-NZ" dirty="0"/>
                        <a:t>Mouse at far right of screen </a:t>
                      </a:r>
                      <a:r>
                        <a:rPr lang="en-NZ" dirty="0" err="1"/>
                        <a:t>fullscreen</a:t>
                      </a:r>
                      <a:r>
                        <a:rPr lang="en-NZ" dirty="0"/>
                        <a:t> mode</a:t>
                      </a:r>
                    </a:p>
                  </a:txBody>
                  <a:tcPr/>
                </a:tc>
                <a:tc>
                  <a:txBody>
                    <a:bodyPr/>
                    <a:lstStyle/>
                    <a:p>
                      <a:r>
                        <a:rPr lang="en-NZ" dirty="0"/>
                        <a:t>1280x720</a:t>
                      </a:r>
                    </a:p>
                  </a:txBody>
                  <a:tcPr/>
                </a:tc>
                <a:tc>
                  <a:txBody>
                    <a:bodyPr/>
                    <a:lstStyle/>
                    <a:p>
                      <a:r>
                        <a:rPr lang="en-NZ" dirty="0"/>
                        <a:t>1920x1280</a:t>
                      </a:r>
                    </a:p>
                  </a:txBody>
                  <a:tcPr/>
                </a:tc>
                <a:extLst>
                  <a:ext uri="{0D108BD9-81ED-4DB2-BD59-A6C34878D82A}">
                    <a16:rowId xmlns:a16="http://schemas.microsoft.com/office/drawing/2014/main" val="3840108338"/>
                  </a:ext>
                </a:extLst>
              </a:tr>
            </a:tbl>
          </a:graphicData>
        </a:graphic>
      </p:graphicFrame>
      <p:sp>
        <p:nvSpPr>
          <p:cNvPr id="5" name="TextBox 4">
            <a:extLst>
              <a:ext uri="{FF2B5EF4-FFF2-40B4-BE49-F238E27FC236}">
                <a16:creationId xmlns:a16="http://schemas.microsoft.com/office/drawing/2014/main" id="{9503C472-6F93-4E1F-A6D1-A49A95097F70}"/>
              </a:ext>
            </a:extLst>
          </p:cNvPr>
          <p:cNvSpPr txBox="1"/>
          <p:nvPr/>
        </p:nvSpPr>
        <p:spPr>
          <a:xfrm>
            <a:off x="250971" y="2969653"/>
            <a:ext cx="4303553" cy="2031325"/>
          </a:xfrm>
          <a:prstGeom prst="rect">
            <a:avLst/>
          </a:prstGeom>
          <a:noFill/>
        </p:spPr>
        <p:txBody>
          <a:bodyPr wrap="square" rtlCol="0">
            <a:spAutoFit/>
          </a:bodyPr>
          <a:lstStyle/>
          <a:p>
            <a:r>
              <a:rPr lang="en-NZ" dirty="0"/>
              <a:t>I thought that </a:t>
            </a:r>
            <a:r>
              <a:rPr lang="en-NZ" dirty="0" err="1"/>
              <a:t>fullscreening</a:t>
            </a:r>
            <a:r>
              <a:rPr lang="en-NZ" dirty="0"/>
              <a:t> would resize the monitor to fit the game, but it actually resizes the game to fit the monitor. I fixed this by changing the resolution values of the game so that mouse input is still correct when the game is </a:t>
            </a:r>
            <a:r>
              <a:rPr lang="en-NZ" dirty="0" err="1"/>
              <a:t>fullscreened</a:t>
            </a:r>
            <a:endParaRPr lang="en-NZ" dirty="0"/>
          </a:p>
          <a:p>
            <a:r>
              <a:rPr lang="en-NZ" dirty="0"/>
              <a:t>Results after fix:</a:t>
            </a:r>
          </a:p>
        </p:txBody>
      </p:sp>
      <p:graphicFrame>
        <p:nvGraphicFramePr>
          <p:cNvPr id="9" name="Table 4">
            <a:extLst>
              <a:ext uri="{FF2B5EF4-FFF2-40B4-BE49-F238E27FC236}">
                <a16:creationId xmlns:a16="http://schemas.microsoft.com/office/drawing/2014/main" id="{7CD554BD-A250-412C-8D02-E3922D14F925}"/>
              </a:ext>
            </a:extLst>
          </p:cNvPr>
          <p:cNvGraphicFramePr>
            <a:graphicFrameLocks noGrp="1"/>
          </p:cNvGraphicFramePr>
          <p:nvPr>
            <p:extLst>
              <p:ext uri="{D42A27DB-BD31-4B8C-83A1-F6EECF244321}">
                <p14:modId xmlns:p14="http://schemas.microsoft.com/office/powerpoint/2010/main" val="3657936065"/>
              </p:ext>
            </p:extLst>
          </p:nvPr>
        </p:nvGraphicFramePr>
        <p:xfrm>
          <a:off x="528506" y="4937371"/>
          <a:ext cx="10620228" cy="1920240"/>
        </p:xfrm>
        <a:graphic>
          <a:graphicData uri="http://schemas.openxmlformats.org/drawingml/2006/table">
            <a:tbl>
              <a:tblPr firstRow="1" bandRow="1">
                <a:tableStyleId>{5C22544A-7EE6-4342-B048-85BDC9FD1C3A}</a:tableStyleId>
              </a:tblPr>
              <a:tblGrid>
                <a:gridCol w="3540076">
                  <a:extLst>
                    <a:ext uri="{9D8B030D-6E8A-4147-A177-3AD203B41FA5}">
                      <a16:colId xmlns:a16="http://schemas.microsoft.com/office/drawing/2014/main" val="4019499953"/>
                    </a:ext>
                  </a:extLst>
                </a:gridCol>
                <a:gridCol w="3540076">
                  <a:extLst>
                    <a:ext uri="{9D8B030D-6E8A-4147-A177-3AD203B41FA5}">
                      <a16:colId xmlns:a16="http://schemas.microsoft.com/office/drawing/2014/main" val="341489732"/>
                    </a:ext>
                  </a:extLst>
                </a:gridCol>
                <a:gridCol w="3540076">
                  <a:extLst>
                    <a:ext uri="{9D8B030D-6E8A-4147-A177-3AD203B41FA5}">
                      <a16:colId xmlns:a16="http://schemas.microsoft.com/office/drawing/2014/main" val="4253325604"/>
                    </a:ext>
                  </a:extLst>
                </a:gridCol>
              </a:tblGrid>
              <a:tr h="252488">
                <a:tc>
                  <a:txBody>
                    <a:bodyPr/>
                    <a:lstStyle/>
                    <a:p>
                      <a:r>
                        <a:rPr lang="en-NZ" dirty="0"/>
                        <a:t>Test</a:t>
                      </a:r>
                    </a:p>
                  </a:txBody>
                  <a:tcPr/>
                </a:tc>
                <a:tc>
                  <a:txBody>
                    <a:bodyPr/>
                    <a:lstStyle/>
                    <a:p>
                      <a:r>
                        <a:rPr lang="en-NZ" dirty="0"/>
                        <a:t>Expected output</a:t>
                      </a:r>
                    </a:p>
                  </a:txBody>
                  <a:tcPr/>
                </a:tc>
                <a:tc>
                  <a:txBody>
                    <a:bodyPr/>
                    <a:lstStyle/>
                    <a:p>
                      <a:r>
                        <a:rPr lang="en-NZ" dirty="0"/>
                        <a:t>Actual output</a:t>
                      </a:r>
                    </a:p>
                  </a:txBody>
                  <a:tcPr/>
                </a:tc>
                <a:extLst>
                  <a:ext uri="{0D108BD9-81ED-4DB2-BD59-A6C34878D82A}">
                    <a16:rowId xmlns:a16="http://schemas.microsoft.com/office/drawing/2014/main" val="4132093859"/>
                  </a:ext>
                </a:extLst>
              </a:tr>
              <a:tr h="631220">
                <a:tc>
                  <a:txBody>
                    <a:bodyPr/>
                    <a:lstStyle/>
                    <a:p>
                      <a:r>
                        <a:rPr lang="en-NZ" dirty="0"/>
                        <a:t>Mouse at far right of screen resolution1280x720 windowed mode</a:t>
                      </a:r>
                    </a:p>
                  </a:txBody>
                  <a:tcPr/>
                </a:tc>
                <a:tc>
                  <a:txBody>
                    <a:bodyPr/>
                    <a:lstStyle/>
                    <a:p>
                      <a:r>
                        <a:rPr lang="en-NZ" dirty="0"/>
                        <a:t>1280x720</a:t>
                      </a:r>
                    </a:p>
                  </a:txBody>
                  <a:tcPr/>
                </a:tc>
                <a:tc>
                  <a:txBody>
                    <a:bodyPr/>
                    <a:lstStyle/>
                    <a:p>
                      <a:r>
                        <a:rPr lang="en-NZ" dirty="0"/>
                        <a:t>1280x720</a:t>
                      </a:r>
                    </a:p>
                  </a:txBody>
                  <a:tcPr/>
                </a:tc>
                <a:extLst>
                  <a:ext uri="{0D108BD9-81ED-4DB2-BD59-A6C34878D82A}">
                    <a16:rowId xmlns:a16="http://schemas.microsoft.com/office/drawing/2014/main" val="3485627385"/>
                  </a:ext>
                </a:extLst>
              </a:tr>
              <a:tr h="441854">
                <a:tc>
                  <a:txBody>
                    <a:bodyPr/>
                    <a:lstStyle/>
                    <a:p>
                      <a:r>
                        <a:rPr lang="en-NZ" dirty="0"/>
                        <a:t>Mouse at far right of screen </a:t>
                      </a:r>
                      <a:r>
                        <a:rPr lang="en-NZ" dirty="0" err="1"/>
                        <a:t>fullscreen</a:t>
                      </a:r>
                      <a:r>
                        <a:rPr lang="en-NZ" dirty="0"/>
                        <a:t> mode</a:t>
                      </a:r>
                    </a:p>
                  </a:txBody>
                  <a:tcPr/>
                </a:tc>
                <a:tc>
                  <a:txBody>
                    <a:bodyPr/>
                    <a:lstStyle/>
                    <a:p>
                      <a:r>
                        <a:rPr lang="en-NZ" dirty="0"/>
                        <a:t>1920x1080</a:t>
                      </a:r>
                    </a:p>
                  </a:txBody>
                  <a:tcPr/>
                </a:tc>
                <a:tc>
                  <a:txBody>
                    <a:bodyPr/>
                    <a:lstStyle/>
                    <a:p>
                      <a:r>
                        <a:rPr lang="en-NZ" dirty="0"/>
                        <a:t>1920x1280</a:t>
                      </a:r>
                    </a:p>
                  </a:txBody>
                  <a:tcPr/>
                </a:tc>
                <a:extLst>
                  <a:ext uri="{0D108BD9-81ED-4DB2-BD59-A6C34878D82A}">
                    <a16:rowId xmlns:a16="http://schemas.microsoft.com/office/drawing/2014/main" val="3840108338"/>
                  </a:ext>
                </a:extLst>
              </a:tr>
            </a:tbl>
          </a:graphicData>
        </a:graphic>
      </p:graphicFrame>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5" name="Picture 4">
            <a:extLst>
              <a:ext uri="{FF2B5EF4-FFF2-40B4-BE49-F238E27FC236}">
                <a16:creationId xmlns:a16="http://schemas.microsoft.com/office/drawing/2014/main" id="{81CDD61A-BB79-4FC3-BD2E-06BDC210D3C2}"/>
              </a:ext>
            </a:extLst>
          </p:cNvPr>
          <p:cNvPicPr>
            <a:picLocks noChangeAspect="1"/>
          </p:cNvPicPr>
          <p:nvPr/>
        </p:nvPicPr>
        <p:blipFill>
          <a:blip r:embed="rId2"/>
          <a:stretch>
            <a:fillRect/>
          </a:stretch>
        </p:blipFill>
        <p:spPr>
          <a:xfrm>
            <a:off x="2221329" y="1006679"/>
            <a:ext cx="9359595" cy="5851321"/>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4" name="Picture 3">
            <a:extLst>
              <a:ext uri="{FF2B5EF4-FFF2-40B4-BE49-F238E27FC236}">
                <a16:creationId xmlns:a16="http://schemas.microsoft.com/office/drawing/2014/main" id="{4B9D85F1-6B44-46B0-86CC-26446F3C624A}"/>
              </a:ext>
            </a:extLst>
          </p:cNvPr>
          <p:cNvPicPr>
            <a:picLocks noChangeAspect="1"/>
          </p:cNvPicPr>
          <p:nvPr/>
        </p:nvPicPr>
        <p:blipFill>
          <a:blip r:embed="rId2"/>
          <a:stretch>
            <a:fillRect/>
          </a:stretch>
        </p:blipFill>
        <p:spPr>
          <a:xfrm>
            <a:off x="1866121" y="1302099"/>
            <a:ext cx="9228937" cy="5481255"/>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3" name="Screen Recording 2">
            <a:hlinkClick r:id="" action="ppaction://media"/>
            <a:extLst>
              <a:ext uri="{FF2B5EF4-FFF2-40B4-BE49-F238E27FC236}">
                <a16:creationId xmlns:a16="http://schemas.microsoft.com/office/drawing/2014/main" id="{8F9FB37C-CF42-4AEC-B145-DB7898B06D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9527" y="1408922"/>
            <a:ext cx="5059264" cy="2845836"/>
          </a:xfrm>
          <a:prstGeom prst="rect">
            <a:avLst/>
          </a:prstGeom>
        </p:spPr>
      </p:pic>
      <p:sp>
        <p:nvSpPr>
          <p:cNvPr id="5" name="TextBox 4">
            <a:extLst>
              <a:ext uri="{FF2B5EF4-FFF2-40B4-BE49-F238E27FC236}">
                <a16:creationId xmlns:a16="http://schemas.microsoft.com/office/drawing/2014/main" id="{0BB2A53B-1C30-4804-ADB9-5250FFF10090}"/>
              </a:ext>
            </a:extLst>
          </p:cNvPr>
          <p:cNvSpPr txBox="1"/>
          <p:nvPr/>
        </p:nvSpPr>
        <p:spPr>
          <a:xfrm>
            <a:off x="5542384" y="1576873"/>
            <a:ext cx="5811416" cy="923330"/>
          </a:xfrm>
          <a:prstGeom prst="rect">
            <a:avLst/>
          </a:prstGeom>
          <a:noFill/>
        </p:spPr>
        <p:txBody>
          <a:bodyPr wrap="square" rtlCol="0">
            <a:spAutoFit/>
          </a:bodyPr>
          <a:lstStyle/>
          <a:p>
            <a:r>
              <a:rPr lang="en-NZ" dirty="0"/>
              <a:t>The PowerPoint screen recorder cannot record Fullscreen games, but when the game appears frozen in the video it is me switching to Fullscreen mode.</a:t>
            </a:r>
          </a:p>
        </p:txBody>
      </p:sp>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TotalTime>
  <Words>630</Words>
  <Application>Microsoft Office PowerPoint</Application>
  <PresentationFormat>Widescreen</PresentationFormat>
  <Paragraphs>51</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004</vt:lpstr>
      <vt:lpstr>KANBAN Board at the start of the sprint</vt:lpstr>
      <vt:lpstr>Sprint reflection and summary</vt:lpstr>
      <vt:lpstr>Major changes and achievements</vt:lpstr>
      <vt:lpstr>Brief description of your testing</vt:lpstr>
      <vt:lpstr>Link to testing/results table</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39</cp:revision>
  <dcterms:created xsi:type="dcterms:W3CDTF">2021-05-13T21:26:59Z</dcterms:created>
  <dcterms:modified xsi:type="dcterms:W3CDTF">2021-06-10T21:35:34Z</dcterms:modified>
</cp:coreProperties>
</file>

<file path=docProps/thumbnail.jpeg>
</file>